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14" r:id="rId5"/>
    <p:sldId id="313" r:id="rId6"/>
    <p:sldId id="306" r:id="rId7"/>
    <p:sldId id="307" r:id="rId8"/>
    <p:sldId id="308" r:id="rId9"/>
    <p:sldId id="309" r:id="rId10"/>
    <p:sldId id="294" r:id="rId11"/>
    <p:sldId id="295" r:id="rId12"/>
    <p:sldId id="310" r:id="rId13"/>
    <p:sldId id="303" r:id="rId14"/>
    <p:sldId id="304" r:id="rId15"/>
    <p:sldId id="305" r:id="rId16"/>
    <p:sldId id="31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 Surname</a:t>
          </a:r>
          <a:br>
            <a:rPr lang="en-US" dirty="0">
              <a:solidFill>
                <a:schemeClr val="bg1"/>
              </a:solidFill>
            </a:rPr>
          </a:br>
          <a:r>
            <a:rPr lang="en-US" dirty="0">
              <a:solidFill>
                <a:schemeClr val="bg1"/>
              </a:solidFill>
            </a:rPr>
            <a:t>O55xxxxx</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 Surname</a:t>
          </a:r>
          <a:br>
            <a:rPr lang="en-US" dirty="0">
              <a:solidFill>
                <a:schemeClr val="bg1"/>
              </a:solidFill>
            </a:rPr>
          </a:br>
          <a:r>
            <a:rPr lang="en-US" dirty="0">
              <a:solidFill>
                <a:schemeClr val="bg1"/>
              </a:solidFill>
            </a:rPr>
            <a:t>O55xxxxx</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 Surname</a:t>
          </a:r>
          <a:br>
            <a:rPr lang="en-US" dirty="0">
              <a:solidFill>
                <a:schemeClr val="bg1"/>
              </a:solidFill>
            </a:rPr>
          </a:br>
          <a:r>
            <a:rPr lang="en-US" dirty="0">
              <a:solidFill>
                <a:schemeClr val="bg1"/>
              </a:solidFill>
            </a:rPr>
            <a:t>O55xxxxx</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 Surname</a:t>
          </a:r>
          <a:br>
            <a:rPr lang="en-US" dirty="0">
              <a:solidFill>
                <a:schemeClr val="bg1"/>
              </a:solidFill>
            </a:rPr>
          </a:br>
          <a:r>
            <a:rPr lang="en-US" dirty="0">
              <a:solidFill>
                <a:schemeClr val="bg1"/>
              </a:solidFill>
            </a:rPr>
            <a:t>O55xxxxx</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 Surname</a:t>
          </a:r>
          <a:br>
            <a:rPr lang="en-US" sz="1500" kern="1200" dirty="0">
              <a:solidFill>
                <a:schemeClr val="bg1"/>
              </a:solidFill>
            </a:rPr>
          </a:br>
          <a:r>
            <a:rPr lang="en-US" sz="1500" kern="1200" dirty="0">
              <a:solidFill>
                <a:schemeClr val="bg1"/>
              </a:solidFill>
            </a:rPr>
            <a:t>O55xxxxx</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 Surname</a:t>
          </a:r>
          <a:br>
            <a:rPr lang="en-US" sz="1500" kern="1200" dirty="0">
              <a:solidFill>
                <a:schemeClr val="bg1"/>
              </a:solidFill>
            </a:rPr>
          </a:br>
          <a:r>
            <a:rPr lang="en-US" sz="1500" kern="1200" dirty="0">
              <a:solidFill>
                <a:schemeClr val="bg1"/>
              </a:solidFill>
            </a:rPr>
            <a:t>O55xxxxx</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 Surname</a:t>
          </a:r>
          <a:br>
            <a:rPr lang="en-US" sz="1500" kern="1200" dirty="0">
              <a:solidFill>
                <a:schemeClr val="bg1"/>
              </a:solidFill>
            </a:rPr>
          </a:br>
          <a:r>
            <a:rPr lang="en-US" sz="1500" kern="1200" dirty="0">
              <a:solidFill>
                <a:schemeClr val="bg1"/>
              </a:solidFill>
            </a:rPr>
            <a:t>O55xxxxx</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 Surname</a:t>
          </a:r>
          <a:br>
            <a:rPr lang="en-US" sz="1500" kern="1200" dirty="0">
              <a:solidFill>
                <a:schemeClr val="bg1"/>
              </a:solidFill>
            </a:rPr>
          </a:br>
          <a:r>
            <a:rPr lang="en-US" sz="1500" kern="1200" dirty="0">
              <a:solidFill>
                <a:schemeClr val="bg1"/>
              </a:solidFill>
            </a:rPr>
            <a:t>O55xxxxx</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p:txBody>
          <a:bodyPr>
            <a:normAutofit/>
          </a:bodyPr>
          <a:lstStyle/>
          <a:p>
            <a:r>
              <a:rPr lang="it-IT" sz="4800" dirty="0" err="1">
                <a:latin typeface="Montserrat" panose="00000500000000000000" pitchFamily="2" charset="0"/>
              </a:rPr>
              <a:t>Article</a:t>
            </a:r>
            <a:r>
              <a:rPr lang="it-IT" sz="4800" dirty="0">
                <a:latin typeface="Montserrat" panose="00000500000000000000" pitchFamily="2" charset="0"/>
              </a:rPr>
              <a:t> Title</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p:txBody>
          <a:bodyPr>
            <a:normAutofit fontScale="92500" lnSpcReduction="10000"/>
          </a:bodyPr>
          <a:lstStyle/>
          <a:p>
            <a:pPr algn="l"/>
            <a:r>
              <a:rPr lang="en-US" sz="1800" dirty="0">
                <a:solidFill>
                  <a:srgbClr val="000000"/>
                </a:solidFill>
                <a:latin typeface="Montserrat" panose="00000500000000000000" pitchFamily="2" charset="0"/>
              </a:rPr>
              <a:t>Article’s Authors </a:t>
            </a:r>
            <a:r>
              <a:rPr lang="en-US" sz="1800" b="0" i="0" u="none" strike="noStrike" baseline="0" dirty="0">
                <a:solidFill>
                  <a:srgbClr val="000000"/>
                </a:solidFill>
                <a:latin typeface="Montserrat" panose="00000500000000000000" pitchFamily="2" charset="0"/>
              </a:rPr>
              <a:t> Name(s) </a:t>
            </a:r>
          </a:p>
          <a:p>
            <a:pPr algn="l"/>
            <a:r>
              <a:rPr lang="en-US" sz="1800">
                <a:solidFill>
                  <a:srgbClr val="000000"/>
                </a:solidFill>
                <a:latin typeface="Montserrat" panose="00000500000000000000" pitchFamily="2" charset="0"/>
              </a:rPr>
              <a:t>Journal reference: </a:t>
            </a:r>
            <a:endParaRPr lang="en-US" sz="1800" b="0" i="0" u="none" strike="noStrike" baseline="0" dirty="0">
              <a:solidFill>
                <a:srgbClr val="000000"/>
              </a:solidFill>
              <a:latin typeface="Montserrat" panose="00000500000000000000" pitchFamily="2" charset="0"/>
            </a:endParaRPr>
          </a:p>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2022-2023</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255649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Outline</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it-IT" dirty="0"/>
              <a:t>The </a:t>
            </a:r>
            <a:r>
              <a:rPr lang="it-IT" dirty="0" err="1"/>
              <a:t>issue</a:t>
            </a:r>
            <a:endParaRPr lang="it-IT" dirty="0"/>
          </a:p>
          <a:p>
            <a:r>
              <a:rPr lang="it-IT" dirty="0"/>
              <a:t>The </a:t>
            </a:r>
            <a:r>
              <a:rPr lang="it-IT" dirty="0" err="1"/>
              <a:t>technology</a:t>
            </a:r>
            <a:r>
              <a:rPr lang="it-IT" dirty="0"/>
              <a:t>(</a:t>
            </a:r>
            <a:r>
              <a:rPr lang="it-IT" dirty="0" err="1"/>
              <a:t>ies</a:t>
            </a:r>
            <a:r>
              <a:rPr lang="it-IT" dirty="0"/>
              <a:t>)</a:t>
            </a:r>
          </a:p>
          <a:p>
            <a:r>
              <a:rPr lang="it-IT" dirty="0"/>
              <a:t>The </a:t>
            </a:r>
            <a:r>
              <a:rPr lang="it-IT" dirty="0" err="1"/>
              <a:t>key</a:t>
            </a:r>
            <a:r>
              <a:rPr lang="it-IT" dirty="0"/>
              <a:t> </a:t>
            </a:r>
            <a:r>
              <a:rPr lang="it-IT" dirty="0" err="1"/>
              <a:t>points</a:t>
            </a:r>
            <a:endParaRPr lang="it-IT" dirty="0"/>
          </a:p>
          <a:p>
            <a:r>
              <a:rPr lang="it-IT" dirty="0" err="1"/>
              <a:t>Strengths</a:t>
            </a:r>
            <a:r>
              <a:rPr lang="it-IT" dirty="0"/>
              <a:t> and </a:t>
            </a:r>
            <a:r>
              <a:rPr lang="it-IT" dirty="0" err="1"/>
              <a:t>weaknesses</a:t>
            </a:r>
            <a:endParaRPr lang="it-IT" dirty="0"/>
          </a:p>
          <a:p>
            <a:r>
              <a:rPr lang="it-IT" dirty="0" err="1"/>
              <a:t>Conclusions</a:t>
            </a:r>
            <a:endParaRPr lang="it-IT"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6212</TotalTime>
  <Words>543</Words>
  <Application>Microsoft Office PowerPoint</Application>
  <PresentationFormat>Widescreen</PresentationFormat>
  <Paragraphs>106</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Montserrat</vt:lpstr>
      <vt:lpstr>GradientUnivers</vt:lpstr>
      <vt:lpstr>Article Title </vt:lpstr>
      <vt:lpstr>Team</vt:lpstr>
      <vt:lpstr>Presentazione standard di PowerPoint</vt:lpstr>
      <vt:lpstr>Outline</vt:lpstr>
      <vt:lpstr>Introduction</vt:lpstr>
      <vt:lpstr>Topic one</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5</cp:revision>
  <dcterms:created xsi:type="dcterms:W3CDTF">2023-05-16T15:20:59Z</dcterms:created>
  <dcterms:modified xsi:type="dcterms:W3CDTF">2024-06-19T19:27:41Z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